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1" r:id="rId3"/>
    <p:sldId id="329" r:id="rId4"/>
    <p:sldId id="330" r:id="rId5"/>
    <p:sldId id="337" r:id="rId6"/>
    <p:sldId id="332" r:id="rId7"/>
    <p:sldId id="333" r:id="rId8"/>
    <p:sldId id="336" r:id="rId9"/>
    <p:sldId id="334" r:id="rId10"/>
    <p:sldId id="335" r:id="rId11"/>
    <p:sldId id="338" r:id="rId12"/>
    <p:sldId id="339" r:id="rId13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5D32D-37A1-4BFF-A07D-D8FD1B627AD4}" v="44" dt="2025-01-26T12:44:09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76" autoAdjust="0"/>
  </p:normalViewPr>
  <p:slideViewPr>
    <p:cSldViewPr snapToGrid="0" showGuides="1">
      <p:cViewPr varScale="1">
        <p:scale>
          <a:sx n="69" d="100"/>
          <a:sy n="69" d="100"/>
        </p:scale>
        <p:origin x="948" y="48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  <pc:spChg chg="add del mod">
          <ac:chgData name="Kenny Nguyen" userId="e70b427d9d47929e" providerId="LiveId" clId="{2705D32D-37A1-4BFF-A07D-D8FD1B627AD4}" dt="2025-01-26T12:35:02.554" v="530"/>
          <ac:spMkLst>
            <pc:docMk/>
            <pc:sldMk cId="3755195322" sldId="329"/>
            <ac:spMk id="6" creationId="{675258C3-48C2-FB63-D417-61473BE2B91B}"/>
          </ac:spMkLst>
        </pc:spChg>
        <pc:spChg chg="add">
          <ac:chgData name="Kenny Nguyen" userId="e70b427d9d47929e" providerId="LiveId" clId="{2705D32D-37A1-4BFF-A07D-D8FD1B627AD4}" dt="2025-01-26T12:35:10.238" v="531"/>
          <ac:spMkLst>
            <pc:docMk/>
            <pc:sldMk cId="3755195322" sldId="329"/>
            <ac:spMk id="7" creationId="{6A031CC8-843D-F8E2-CE9B-3B01399400B1}"/>
          </ac:spMkLst>
        </pc:spChg>
        <pc:spChg chg="add">
          <ac:chgData name="Kenny Nguyen" userId="e70b427d9d47929e" providerId="LiveId" clId="{2705D32D-37A1-4BFF-A07D-D8FD1B627AD4}" dt="2025-01-26T12:35:10.238" v="531"/>
          <ac:spMkLst>
            <pc:docMk/>
            <pc:sldMk cId="3755195322" sldId="329"/>
            <ac:spMk id="8" creationId="{D6DE72B4-BC02-75BF-1F80-7DC5B18ACEB5}"/>
          </ac:spMkLst>
        </pc:spChg>
        <pc:spChg chg="add">
          <ac:chgData name="Kenny Nguyen" userId="e70b427d9d47929e" providerId="LiveId" clId="{2705D32D-37A1-4BFF-A07D-D8FD1B627AD4}" dt="2025-01-26T12:35:10.238" v="531"/>
          <ac:spMkLst>
            <pc:docMk/>
            <pc:sldMk cId="3755195322" sldId="329"/>
            <ac:spMk id="9" creationId="{712E10E7-35C3-A0C1-262F-C59E5BDB7D73}"/>
          </ac:spMkLst>
        </pc:spChg>
        <pc:spChg chg="add mod">
          <ac:chgData name="Kenny Nguyen" userId="e70b427d9d47929e" providerId="LiveId" clId="{2705D32D-37A1-4BFF-A07D-D8FD1B627AD4}" dt="2025-01-26T12:38:29.615" v="789"/>
          <ac:spMkLst>
            <pc:docMk/>
            <pc:sldMk cId="3755195322" sldId="329"/>
            <ac:spMk id="10" creationId="{1AF93219-81E9-1414-AEC7-CAD68118AAC5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spChg chg="del mod">
          <ac:chgData name="Kenny Nguyen" userId="e70b427d9d47929e" providerId="LiveId" clId="{2705D32D-37A1-4BFF-A07D-D8FD1B627AD4}" dt="2025-01-26T12:26:27.357" v="259" actId="478"/>
          <ac:spMkLst>
            <pc:docMk/>
            <pc:sldMk cId="1563030878" sldId="333"/>
            <ac:spMk id="2" creationId="{F3688547-514A-14BF-F52C-0E1651D28B27}"/>
          </ac:spMkLst>
        </pc:spChg>
        <pc:spChg chg="del">
          <ac:chgData name="Kenny Nguyen" userId="e70b427d9d47929e" providerId="LiveId" clId="{2705D32D-37A1-4BFF-A07D-D8FD1B627AD4}" dt="2025-01-26T12:22:22.098" v="236" actId="478"/>
          <ac:spMkLst>
            <pc:docMk/>
            <pc:sldMk cId="1563030878" sldId="333"/>
            <ac:spMk id="3" creationId="{8A6F192A-1B7E-625D-6E86-A5A6B673D840}"/>
          </ac:spMkLst>
        </pc:spChg>
        <pc:spChg chg="add del mod">
          <ac:chgData name="Kenny Nguyen" userId="e70b427d9d47929e" providerId="LiveId" clId="{2705D32D-37A1-4BFF-A07D-D8FD1B627AD4}" dt="2025-01-26T12:22:23.882" v="237" actId="478"/>
          <ac:spMkLst>
            <pc:docMk/>
            <pc:sldMk cId="1563030878" sldId="333"/>
            <ac:spMk id="6" creationId="{E99DC52F-CEED-F186-A5C3-F6B87BB7ABE1}"/>
          </ac:spMkLst>
        </pc:spChg>
        <pc:spChg chg="add del mod">
          <ac:chgData name="Kenny Nguyen" userId="e70b427d9d47929e" providerId="LiveId" clId="{2705D32D-37A1-4BFF-A07D-D8FD1B627AD4}" dt="2025-01-26T12:26:29.503" v="260" actId="478"/>
          <ac:spMkLst>
            <pc:docMk/>
            <pc:sldMk cId="1563030878" sldId="333"/>
            <ac:spMk id="13" creationId="{9C657028-5B53-4363-EA63-719A99F46504}"/>
          </ac:spMkLst>
        </pc:spChg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  <pc:spChg chg="mod">
          <ac:chgData name="Kenny Nguyen" userId="e70b427d9d47929e" providerId="LiveId" clId="{2705D32D-37A1-4BFF-A07D-D8FD1B627AD4}" dt="2025-01-26T12:28:43.339" v="288" actId="1076"/>
          <ac:spMkLst>
            <pc:docMk/>
            <pc:sldMk cId="1101617873" sldId="336"/>
            <ac:spMk id="2" creationId="{B696F833-E08C-A107-4E61-F0104EBAD1B8}"/>
          </ac:spMkLst>
        </pc:spChg>
        <pc:spChg chg="del">
          <ac:chgData name="Kenny Nguyen" userId="e70b427d9d47929e" providerId="LiveId" clId="{2705D32D-37A1-4BFF-A07D-D8FD1B627AD4}" dt="2025-01-26T12:28:22.997" v="274" actId="478"/>
          <ac:spMkLst>
            <pc:docMk/>
            <pc:sldMk cId="1101617873" sldId="336"/>
            <ac:spMk id="3" creationId="{67676396-3968-FA34-2224-041A089B6C27}"/>
          </ac:spMkLst>
        </pc:spChg>
        <pc:spChg chg="add del mod">
          <ac:chgData name="Kenny Nguyen" userId="e70b427d9d47929e" providerId="LiveId" clId="{2705D32D-37A1-4BFF-A07D-D8FD1B627AD4}" dt="2025-01-26T12:28:24.297" v="275" actId="478"/>
          <ac:spMkLst>
            <pc:docMk/>
            <pc:sldMk cId="1101617873" sldId="336"/>
            <ac:spMk id="6" creationId="{40E896F2-CA67-918E-DB69-2CDA9A7951DA}"/>
          </ac:spMkLst>
        </pc:spChg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del">
          <ac:chgData name="Kenny Nguyen" userId="e70b427d9d47929e" providerId="LiveId" clId="{2705D32D-37A1-4BFF-A07D-D8FD1B627AD4}" dt="2025-01-26T12:37:49.116" v="778"/>
          <ac:spMkLst>
            <pc:docMk/>
            <pc:sldMk cId="3051929986" sldId="337"/>
            <ac:spMk id="3" creationId="{5880105D-DCE6-2B14-4AF8-B853631E555D}"/>
          </ac:spMkLst>
        </pc:spChg>
        <pc:spChg chg="add del mod">
          <ac:chgData name="Kenny Nguyen" userId="e70b427d9d47929e" providerId="LiveId" clId="{2705D32D-37A1-4BFF-A07D-D8FD1B627AD4}" dt="2025-01-26T12:44:00.246" v="1592" actId="478"/>
          <ac:spMkLst>
            <pc:docMk/>
            <pc:sldMk cId="3051929986" sldId="337"/>
            <ac:spMk id="6" creationId="{187C0827-E7B8-BFB4-4DF6-EA37C64DB842}"/>
          </ac:spMkLst>
        </pc:spChg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  <pc:spChg chg="add del mod">
          <ac:chgData name="Kenny Nguyen" userId="e70b427d9d47929e" providerId="LiveId" clId="{2705D32D-37A1-4BFF-A07D-D8FD1B627AD4}" dt="2025-01-26T12:44:09.537" v="1595" actId="478"/>
          <ac:spMkLst>
            <pc:docMk/>
            <pc:sldMk cId="3051929986" sldId="337"/>
            <ac:spMk id="8" creationId="{19766AEF-16EF-C434-848C-0E9CFDC9666B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  <pc:spChg chg="mod">
          <ac:chgData name="Zhifan Ni" userId="671aab14-16ad-484a-b152-01eabcccdacc" providerId="ADAL" clId="{868B0E30-E669-44B0-84FF-F103CAF40B63}" dt="2025-01-15T14:12:51.676" v="330" actId="20577"/>
          <ac:spMkLst>
            <pc:docMk/>
            <pc:sldMk cId="3375435400" sldId="331"/>
            <ac:spMk id="2" creationId="{4BAAFD21-244A-92DD-F597-E4E3ECE8F0F1}"/>
          </ac:spMkLst>
        </pc:spChg>
        <pc:spChg chg="mod">
          <ac:chgData name="Zhifan Ni" userId="671aab14-16ad-484a-b152-01eabcccdacc" providerId="ADAL" clId="{868B0E30-E669-44B0-84FF-F103CAF40B63}" dt="2025-01-15T14:30:51.671" v="759" actId="20577"/>
          <ac:spMkLst>
            <pc:docMk/>
            <pc:sldMk cId="3375435400" sldId="331"/>
            <ac:spMk id="3" creationId="{89850510-FA73-4695-B819-FCC1E71AE942}"/>
          </ac:spMkLst>
        </pc:spChg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  <pc:spChg chg="mod">
          <ac:chgData name="Zhifan Ni" userId="671aab14-16ad-484a-b152-01eabcccdacc" providerId="ADAL" clId="{868B0E30-E669-44B0-84FF-F103CAF40B63}" dt="2025-01-15T14:30:37.481" v="749" actId="20577"/>
          <ac:spMkLst>
            <pc:docMk/>
            <pc:sldMk cId="2682419814" sldId="335"/>
            <ac:spMk id="2" creationId="{730FE220-952A-6B90-77A2-BD3624EF29F8}"/>
          </ac:spMkLst>
        </pc:spChg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  <pc:spChg chg="mod">
          <ac:chgData name="Zhifan Ni" userId="671aab14-16ad-484a-b152-01eabcccdacc" providerId="ADAL" clId="{868B0E30-E669-44B0-84FF-F103CAF40B63}" dt="2025-01-15T14:36:07.017" v="1071" actId="20577"/>
          <ac:spMkLst>
            <pc:docMk/>
            <pc:sldMk cId="1101617873" sldId="336"/>
            <ac:spMk id="2" creationId="{B696F833-E08C-A107-4E61-F0104EBAD1B8}"/>
          </ac:spMkLst>
        </pc:spChg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1/26/2025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1/26/2025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1/26/2025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small-apps-bootstrap" TargetMode="External"/><Relationship Id="rId2" Type="http://schemas.openxmlformats.org/officeDocument/2006/relationships/hyperlink" Target="https://themefisher.com/products/quixlab-bootstra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student1@tum.de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27CA6-852B-5F79-930E-12E83468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05C48A-1207-55BE-80F6-32DD1B80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9A334-961E-1ADD-208E-B1F5C2F6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241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2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3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BDC855-25D3-65F7-5DF9-8541E85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9D281D-CDD6-3F6F-587D-9B9ABAE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AFD21-244A-92DD-F597-E4E3ECE8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50510-FA73-4695-B819-FCC1E71A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Gliederung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4CE28D-388C-2C13-E319-0844F5B9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2A0BD-8989-35D7-38B3-B74D3707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7543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Frontend (Kenny Nguyen):</a:t>
            </a:r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237BB0-917C-0FC1-4305-E4A15A74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87410A-4BF7-876C-7A26-33373A21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or poot 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Which dataset?</a:t>
            </a:r>
          </a:p>
          <a:p>
            <a:pPr lvl="1"/>
            <a:r>
              <a:rPr lang="en-US" altLang="zh-CN" dirty="0"/>
              <a:t>Which model? Model Architecture?</a:t>
            </a:r>
          </a:p>
          <a:p>
            <a:pPr lvl="1"/>
            <a:r>
              <a:rPr lang="en-US" altLang="zh-CN" dirty="0"/>
              <a:t>Training process?</a:t>
            </a:r>
          </a:p>
          <a:p>
            <a:pPr lvl="1"/>
            <a:r>
              <a:rPr lang="en-US" altLang="zh-CN" dirty="0"/>
              <a:t>Performance?</a:t>
            </a:r>
          </a:p>
          <a:p>
            <a:r>
              <a:rPr lang="en-US" altLang="zh-CN" dirty="0"/>
              <a:t>Website</a:t>
            </a:r>
          </a:p>
          <a:p>
            <a:pPr lvl="1"/>
            <a:r>
              <a:rPr lang="en-US" altLang="zh-CN" dirty="0"/>
              <a:t>Frontend framework?</a:t>
            </a:r>
          </a:p>
          <a:p>
            <a:pPr lvl="1"/>
            <a:r>
              <a:rPr lang="en-US" altLang="zh-CN" dirty="0"/>
              <a:t>Backend framework? (Flask, or more?)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Did you encounter any challenges? How did you solve them?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B9DD36-0A84-4EA6-9BB3-8C30B7C5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6F833-E08C-A107-4E61-F0104EBA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E2B0E7-DD4F-D222-3868-EB501152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B63280-0FAF-CF43-C5AA-BA4D369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61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Revisit your goals in the kick-off slides</a:t>
            </a:r>
          </a:p>
          <a:p>
            <a:r>
              <a:rPr lang="en-US" altLang="zh-CN" dirty="0"/>
              <a:t>Are they fulfilled?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93A5A6-BFC4-F82B-0482-12705469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8099</TotalTime>
  <Words>411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Lucida Grande</vt:lpstr>
      <vt:lpstr>Wingdings</vt:lpstr>
      <vt:lpstr>TUM_Vorlage_hellblau</vt:lpstr>
      <vt:lpstr>SnapGarden Final Presentation</vt:lpstr>
      <vt:lpstr>Outline</vt:lpstr>
      <vt:lpstr>Project Idea</vt:lpstr>
      <vt:lpstr>Project Management, Task Distribution</vt:lpstr>
      <vt:lpstr>Key Features</vt:lpstr>
      <vt:lpstr>Implementation &amp; Challenges</vt:lpstr>
      <vt:lpstr>PowerPoint Presentation</vt:lpstr>
      <vt:lpstr>Demo</vt:lpstr>
      <vt:lpstr>Goals &amp; Milestones</vt:lpstr>
      <vt:lpstr>Conclusion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2025-01-26T12:44:11Z</dcterms:modified>
</cp:coreProperties>
</file>